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13" d="100"/>
          <a:sy n="113" d="100"/>
        </p:scale>
        <p:origin x="-960" y="-4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1A747E7-0469-436C-9953-F3B1F12D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" y="0"/>
            <a:ext cx="10688972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562C-AF80-4CB5-8975-BF3221635E1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97C7-BA05-4B45-8E42-363B06C3B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7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74E3CFA-AB7A-4232-BC3A-95479B730704}"/>
              </a:ext>
            </a:extLst>
          </p:cNvPr>
          <p:cNvSpPr txBox="1"/>
          <p:nvPr/>
        </p:nvSpPr>
        <p:spPr>
          <a:xfrm>
            <a:off x="697770" y="1363579"/>
            <a:ext cx="94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РОСТОВСКУЮ ОБЛАСТЬ </a:t>
            </a:r>
            <a:endParaRPr lang="en-US" sz="2000" dirty="0">
              <a:solidFill>
                <a:srgbClr val="005E9E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E008096-0DD1-40BC-BB60-0A93985E7370}"/>
              </a:ext>
            </a:extLst>
          </p:cNvPr>
          <p:cNvSpPr txBox="1"/>
          <p:nvPr/>
        </p:nvSpPr>
        <p:spPr>
          <a:xfrm>
            <a:off x="1487066" y="2197772"/>
            <a:ext cx="414701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r>
              <a:rPr lang="ru-RU" sz="160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0 000 000 0000</a:t>
            </a:r>
          </a:p>
          <a:p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(если это еще не сделал работодатель).</a:t>
            </a:r>
          </a:p>
          <a:p>
            <a:endParaRPr lang="ru-RU" sz="120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endParaRPr lang="ru-RU" sz="120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20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20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– в обсерваторе (места их нахождения по тел.: 8(800) 200 46 53).</a:t>
            </a:r>
          </a:p>
          <a:p>
            <a:endParaRPr lang="ru-RU" sz="120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20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30D06ED-97CD-4EF0-9A9F-1590AA507BB5}"/>
              </a:ext>
            </a:extLst>
          </p:cNvPr>
          <p:cNvSpPr txBox="1"/>
          <p:nvPr/>
        </p:nvSpPr>
        <p:spPr>
          <a:xfrm>
            <a:off x="6426959" y="2197772"/>
            <a:ext cx="398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227B4E-A02D-4E0A-B283-B8B2A97A0B8D}"/>
              </a:ext>
            </a:extLst>
          </p:cNvPr>
          <p:cNvSpPr txBox="1"/>
          <p:nvPr/>
        </p:nvSpPr>
        <p:spPr>
          <a:xfrm>
            <a:off x="200526" y="644508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от 05.04.2020 № 272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(в ред. от 15.04.2020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№ 357)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9694" y="2280495"/>
            <a:ext cx="540000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9469" y="4288757"/>
            <a:ext cx="548306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72099" y="2280495"/>
            <a:ext cx="556616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5792" y="4089068"/>
            <a:ext cx="461077" cy="540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83176" y="5177641"/>
            <a:ext cx="540000" cy="54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758254" y="6106671"/>
            <a:ext cx="57738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128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43</Words>
  <Application>Microsoft Office PowerPoint</Application>
  <PresentationFormat>Произвольный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Сивак Дмитрий Сергеевич</cp:lastModifiedBy>
  <cp:revision>15</cp:revision>
  <cp:lastPrinted>2020-04-16T07:17:49Z</cp:lastPrinted>
  <dcterms:created xsi:type="dcterms:W3CDTF">2020-04-16T06:57:02Z</dcterms:created>
  <dcterms:modified xsi:type="dcterms:W3CDTF">2020-04-16T08:00:45Z</dcterms:modified>
</cp:coreProperties>
</file>