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960" y="-4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0 000 000 0000</a:t>
            </a:r>
          </a:p>
          <a:p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20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– в обсерваторе (места их нахождения по тел.: 8(800) 200 46 53).</a:t>
            </a:r>
          </a:p>
          <a:p>
            <a:endParaRPr lang="ru-RU" sz="120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Сивак Дмитрий Сергеевич</cp:lastModifiedBy>
  <cp:revision>15</cp:revision>
  <cp:lastPrinted>2020-04-16T07:17:49Z</cp:lastPrinted>
  <dcterms:created xsi:type="dcterms:W3CDTF">2020-04-16T06:57:02Z</dcterms:created>
  <dcterms:modified xsi:type="dcterms:W3CDTF">2020-04-16T08:00:45Z</dcterms:modified>
</cp:coreProperties>
</file>