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176666296994741E-2"/>
          <c:y val="5.1042320237674792E-2"/>
          <c:w val="0.92082333370300562"/>
          <c:h val="0.850334074335695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8.4184983919263739E-2"/>
                  <c:y val="0.292765670122369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5199,1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7580031369318394E-2"/>
                  <c:y val="0.1567666673591923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4691360763003224E-2"/>
                  <c:y val="0.46020007063760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5521,8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61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6583,5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905E-2"/>
                  <c:y val="0.266490765171504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6950,6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5199.1000000000004</c:v>
                </c:pt>
                <c:pt idx="1">
                  <c:v>5776.4</c:v>
                </c:pt>
                <c:pt idx="2">
                  <c:v>5521.8</c:v>
                </c:pt>
                <c:pt idx="3">
                  <c:v>6583.5</c:v>
                </c:pt>
                <c:pt idx="4">
                  <c:v>6950.6</c:v>
                </c:pt>
              </c:numCache>
            </c:numRef>
          </c:val>
        </c:ser>
        <c:gapDepth val="0"/>
        <c:shape val="pyramid"/>
        <c:axId val="75158272"/>
        <c:axId val="75159808"/>
        <c:axId val="0"/>
      </c:bar3DChart>
      <c:catAx>
        <c:axId val="75158272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5159808"/>
        <c:crosses val="autoZero"/>
        <c:auto val="1"/>
        <c:lblAlgn val="ctr"/>
        <c:lblOffset val="100"/>
        <c:tickLblSkip val="1"/>
        <c:tickMarkSkip val="1"/>
      </c:catAx>
      <c:valAx>
        <c:axId val="75159808"/>
        <c:scaling>
          <c:orientation val="minMax"/>
        </c:scaling>
        <c:axPos val="l"/>
        <c:numFmt formatCode="0.0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5158272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199E-2"/>
          <c:h val="3.4952942887416252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x-none" b="1" smtClean="0"/>
              <a:t>бюджет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</a:t>
            </a:r>
            <a:r>
              <a:rPr lang="ru-RU" b="1" dirty="0" smtClean="0"/>
              <a:t>20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</a:t>
            </a:r>
            <a:r>
              <a:rPr lang="ru-RU" b="1" dirty="0" smtClean="0"/>
              <a:t>21 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</a:t>
            </a:r>
            <a:r>
              <a:rPr lang="ru-RU" b="1" dirty="0" smtClean="0"/>
              <a:t>2</a:t>
            </a:r>
            <a:r>
              <a:rPr lang="en-US" b="1" dirty="0" smtClean="0"/>
              <a:t> 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11781,0 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2021 год в сумме 10486,2 тыс. рублей, на 2022 год – 10856,2 тыс. рублей. Собственные доходы бюджета сельского поселения в 2020 году составляют 6535,5 тыс. рублей, в 2021 и 2022 годы 6695,5 тыс. рублей и 6905,5 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5245,5 тыс. рублей в 2020 году, 3790,7 тыс. рублей в 2021 году и 3950,7 тыс. рублей в 2022 году. </a:t>
            </a:r>
            <a:endParaRPr lang="ru-RU" sz="2900" dirty="0"/>
          </a:p>
        </p:txBody>
      </p:sp>
    </p:spTree>
    <p:extLst>
      <p:ext uri="{BB962C8B-B14F-4D97-AF65-F5344CB8AC3E}">
        <p14:creationId xmlns=""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2020-2022 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2761539"/>
              </p:ext>
            </p:extLst>
          </p:nvPr>
        </p:nvGraphicFramePr>
        <p:xfrm>
          <a:off x="323528" y="1484784"/>
          <a:ext cx="8712971" cy="4902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11781,0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10486,2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10856,2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28,47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поступления  штрафов, пеней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4143,2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2020-2022 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31279764"/>
              </p:ext>
            </p:extLst>
          </p:nvPr>
        </p:nvGraphicFramePr>
        <p:xfrm>
          <a:off x="642910" y="1285859"/>
          <a:ext cx="8249570" cy="5069969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2020год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2021год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11781,0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10486,2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10856,2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5393,3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46,80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5536,1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5721,4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203,5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1,87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207,3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422,1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0,41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4,30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4,92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4,65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1793,7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16,30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1340,7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14,99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1412,6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14,31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3067,4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26,20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2026,0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20,62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2151,5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20,87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0,58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0,69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11469,3 тыс.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         9638,6 тыс. рублей, в 2022 году 10022,1 тыс.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2020-2022 годах составляют 311,7 тыс. рублей  на 2020 год , 2021 год-847,6 тыс.рублей, а в 2022 году – 614,1 тыс. рублей, что составляет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2,65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от общего объема расходов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8,08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5,66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</a:t>
            </a:r>
            <a:r>
              <a:rPr lang="ru-RU" altLang="ru-RU" sz="1800" kern="0" dirty="0" err="1" smtClean="0">
                <a:latin typeface="Times New Roman" pitchFamily="18" charset="0"/>
                <a:cs typeface="Times New Roman" pitchFamily="18" charset="0"/>
              </a:rPr>
              <a:t>Отрадовском</a:t>
            </a: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С.Г.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Матишов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=""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Собрания депутатов Отрадовского сельского поселения   о                                     «О бюджете Отрадовского сельского поселения Азовского района на 2020 год и плановый период 2021 и 2022 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28.04.2017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бюджета 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планируется осуществлять  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25.10.2018 года № 99 «Об утверждении Методических рекомендаций по  разработке и реализации муниципальных программ Отрадовского сельского поселения» и постановлением Администрации Отрадовского сельского поселения 25.10.2018 года № 97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5519</TotalTime>
  <Words>1208</Words>
  <Application>Microsoft Office PowerPoint</Application>
  <PresentationFormat>Экран (4:3)</PresentationFormat>
  <Paragraphs>343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*</cp:lastModifiedBy>
  <cp:revision>331</cp:revision>
  <cp:lastPrinted>2014-05-13T11:35:02Z</cp:lastPrinted>
  <dcterms:created xsi:type="dcterms:W3CDTF">2014-05-12T16:47:43Z</dcterms:created>
  <dcterms:modified xsi:type="dcterms:W3CDTF">2020-01-30T14:44:01Z</dcterms:modified>
</cp:coreProperties>
</file>