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795709691218175"/>
          <c:y val="3.2572663245590348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739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6878,4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394E-2"/>
                  <c:y val="0.1567666673591923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1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905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6583,5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6878.4</c:v>
                </c:pt>
                <c:pt idx="1">
                  <c:v>5199.1000000000004</c:v>
                </c:pt>
                <c:pt idx="2">
                  <c:v>5776.4</c:v>
                </c:pt>
                <c:pt idx="3">
                  <c:v>5521.8</c:v>
                </c:pt>
                <c:pt idx="4">
                  <c:v>6583.5</c:v>
                </c:pt>
              </c:numCache>
            </c:numRef>
          </c:val>
        </c:ser>
        <c:gapDepth val="0"/>
        <c:shape val="pyramid"/>
        <c:axId val="73394816"/>
        <c:axId val="73743360"/>
        <c:axId val="0"/>
      </c:bar3DChart>
      <c:catAx>
        <c:axId val="73394816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3743360"/>
        <c:crosses val="autoZero"/>
        <c:auto val="1"/>
        <c:lblAlgn val="ctr"/>
        <c:lblOffset val="100"/>
        <c:tickLblSkip val="1"/>
        <c:tickMarkSkip val="1"/>
      </c:catAx>
      <c:valAx>
        <c:axId val="73743360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3394816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199E-2"/>
          <c:h val="3.4952942887416252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 К проекту </a:t>
            </a:r>
            <a:r>
              <a:rPr lang="x-none" b="1" smtClean="0"/>
              <a:t>бюджет</a:t>
            </a:r>
            <a:r>
              <a:rPr lang="ru-RU" b="1" dirty="0" smtClean="0"/>
              <a:t>а</a:t>
            </a:r>
            <a:r>
              <a:rPr lang="x-none" b="1" smtClean="0"/>
              <a:t>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</a:t>
            </a:r>
            <a:r>
              <a:rPr lang="ru-RU" b="1" dirty="0" smtClean="0"/>
              <a:t>20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21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2</a:t>
            </a:r>
            <a:r>
              <a:rPr lang="en-US" b="1" dirty="0" smtClean="0"/>
              <a:t>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 проекту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11802,5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 в сумме 8222,3 тыс. рублей, на 2022 год – 8089,3 тыс. рублей. Собственные доходы к проекту бюджета сельского поселения в 2020 году составляют 6552,6 тыс. рублей, в 2021 и 2022 годы 6713,3 тыс. рублей и 6924,1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5249,9 тыс. рублей в 2020 году, 1509,0 тыс. рублей в 2021 году и 1165,2 тыс. рублей в 2022 году. </a:t>
            </a:r>
            <a:endParaRPr lang="ru-RU" sz="2900" dirty="0"/>
          </a:p>
        </p:txBody>
      </p:sp>
    </p:spTree>
    <p:extLst>
      <p:ext uri="{BB962C8B-B14F-4D97-AF65-F5344CB8AC3E}">
        <p14:creationId xmlns=""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2020-2022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2761539"/>
              </p:ext>
            </p:extLst>
          </p:nvPr>
        </p:nvGraphicFramePr>
        <p:xfrm>
          <a:off x="323528" y="1484784"/>
          <a:ext cx="8712971" cy="4467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11802,5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8222,3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8089,3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</a:t>
            </a:r>
            <a:r>
              <a:rPr lang="ru-RU" altLang="ru-RU" sz="1800" b="1" kern="0" dirty="0" smtClean="0">
                <a:latin typeface="Arial" charset="0"/>
              </a:rPr>
              <a:t>2020-2022 </a:t>
            </a:r>
            <a:r>
              <a:rPr lang="ru-RU" altLang="ru-RU" sz="1800" b="1" kern="0" dirty="0" smtClean="0">
                <a:latin typeface="Arial" charset="0"/>
              </a:rPr>
              <a:t>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проекта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2020год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2021год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11802,5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8222,3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8089,3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5702,0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48,32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5828,1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70,89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5594,5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69,16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208,0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1,77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214,4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2,60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422,1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3,57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0,41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0,42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1795,5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15,22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855,7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10,40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927,6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11,46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3067,4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25,98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1227,0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14,93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1454,3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17,98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в проекте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11498,3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         7436,1 тыс. рублей, в 2022 году 7625,3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2020-2022 годах составляют 304,2 тыс. рублей  на 2020 год , 2021 год-786,2 тыс.рублей, а в 2022 году – 464,0 тыс. рублей, что составляет 2,57 % от общего объема расходов в 2020 год, 9,56 % в 2021году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5,73 % в 2022 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проекта бюджета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Отрадовском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=""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Решения Собрания депутатов Отрадовского сельского поселения   о                                     «О бюджете Отрадовского сельского поселения Азовского района на 2020 год и плановый период 2021 и 2022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особенностью проекта 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проекта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5611</TotalTime>
  <Words>1199</Words>
  <Application>Microsoft Office PowerPoint</Application>
  <PresentationFormat>Экран (4:3)</PresentationFormat>
  <Paragraphs>334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*</cp:lastModifiedBy>
  <cp:revision>330</cp:revision>
  <cp:lastPrinted>2014-05-13T11:35:02Z</cp:lastPrinted>
  <dcterms:created xsi:type="dcterms:W3CDTF">2014-05-12T16:47:43Z</dcterms:created>
  <dcterms:modified xsi:type="dcterms:W3CDTF">2019-11-28T10:48:06Z</dcterms:modified>
</cp:coreProperties>
</file>