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176666296994658E-2"/>
          <c:y val="5.1042320237674792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642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5601,2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297E-2"/>
                  <c:y val="0.156766667359192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6878,4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5199,1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849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5601.2</c:v>
                </c:pt>
                <c:pt idx="1">
                  <c:v>6878.4</c:v>
                </c:pt>
                <c:pt idx="2">
                  <c:v>5199.1000000000004</c:v>
                </c:pt>
                <c:pt idx="3">
                  <c:v>5776.4</c:v>
                </c:pt>
                <c:pt idx="4">
                  <c:v>5521.8</c:v>
                </c:pt>
              </c:numCache>
            </c:numRef>
          </c:val>
        </c:ser>
        <c:gapDepth val="0"/>
        <c:shape val="pyramid"/>
        <c:axId val="77554432"/>
        <c:axId val="77556736"/>
        <c:axId val="0"/>
      </c:bar3DChart>
      <c:catAx>
        <c:axId val="77554432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7556736"/>
        <c:crosses val="autoZero"/>
        <c:auto val="1"/>
        <c:lblAlgn val="ctr"/>
        <c:lblOffset val="100"/>
        <c:tickLblSkip val="1"/>
        <c:tickMarkSkip val="1"/>
      </c:catAx>
      <c:valAx>
        <c:axId val="77556736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7554432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143E-2"/>
          <c:h val="3.4952942887416211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Проект </a:t>
            </a:r>
            <a:r>
              <a:rPr lang="x-none" b="1" dirty="0" smtClean="0"/>
              <a:t> бюджет</a:t>
            </a:r>
            <a:r>
              <a:rPr lang="ru-RU" b="1" dirty="0" smtClean="0"/>
              <a:t>а</a:t>
            </a:r>
            <a:r>
              <a:rPr lang="x-none" b="1" smtClean="0"/>
              <a:t>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201</a:t>
            </a:r>
            <a:r>
              <a:rPr lang="ru-RU" b="1" dirty="0" smtClean="0"/>
              <a:t>9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20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1</a:t>
            </a:r>
            <a:r>
              <a:rPr lang="en-US" b="1" dirty="0" smtClean="0"/>
              <a:t>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9273,5 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2020 год в сумме 8057,0 тыс. рублей, на 2021 год – 7871,8 тыс. рублей. Собственные доходы бюджета сельского поселения в 2019 году составляют 6258,7 тыс. рублей, в 2020 и 2021 годы 6420,3 тыс. рублей и 6577,2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3014,8 тыс. рублей в 2019 году, 1636,7 тыс. рублей в 2020 году и 1294,6 тыс. рублей в 2021 году. </a:t>
            </a:r>
            <a:endParaRPr lang="ru-RU" sz="2900" dirty="0"/>
          </a:p>
        </p:txBody>
      </p:sp>
    </p:spTree>
    <p:extLst>
      <p:ext uri="{BB962C8B-B14F-4D97-AF65-F5344CB8AC3E}">
        <p14:creationId xmlns=""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2019-2021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2761539"/>
              </p:ext>
            </p:extLst>
          </p:nvPr>
        </p:nvGraphicFramePr>
        <p:xfrm>
          <a:off x="323528" y="1484784"/>
          <a:ext cx="8712971" cy="4902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9273,5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8057,0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7871,8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2019-2021 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2019год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2020год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9595,5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8111,0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8144,8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5361,1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5265,7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64,95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5442,3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66,82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191,3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198,3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2,44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5,26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1662,4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17,32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1179,2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14,54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1171,9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14,40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1744,5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18,18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1360,0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16,76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1422,8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17,47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9 350,2 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         7858,7 тыс. рублей, в 2021 году 7796,6 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2019-2021 годах составляют 245,3 тыс. рублей  на 2019 год и 2020 год-252,3 тыс.рублей, а в 2021 году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314,2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что составляет 2,55 % от общего объема расходов в 2019 год, 3,11 % в 2020 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4,27 % в 2021 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</a:t>
            </a:r>
            <a:r>
              <a:rPr lang="ru-RU" altLang="ru-RU" sz="1800" kern="0" dirty="0" err="1" smtClean="0">
                <a:latin typeface="Times New Roman" pitchFamily="18" charset="0"/>
                <a:cs typeface="Times New Roman" pitchFamily="18" charset="0"/>
              </a:rPr>
              <a:t>Отрадовском</a:t>
            </a: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=""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решения Собрания депутатов Отрадовского сельского поселения                                        «О бюджете Отрадовского сельского поселения Азовского района на 2019 год и плановый период 2020 и 2021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бюджета 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проекта решения 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16.09.2013 года № 61 «Об утверждении Методических рекомендаций по  разработке и реализации муниципальных программ Отрадовского сельского поселения» и распоряжением Администрации Отрадовского сельского поселения 05.09.2013 года № 47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проекте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5385</TotalTime>
  <Words>1213</Words>
  <Application>Microsoft Office PowerPoint</Application>
  <PresentationFormat>Экран (4:3)</PresentationFormat>
  <Paragraphs>343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*</cp:lastModifiedBy>
  <cp:revision>315</cp:revision>
  <cp:lastPrinted>2014-05-13T11:35:02Z</cp:lastPrinted>
  <dcterms:created xsi:type="dcterms:W3CDTF">2014-05-12T16:47:43Z</dcterms:created>
  <dcterms:modified xsi:type="dcterms:W3CDTF">2018-12-10T13:07:13Z</dcterms:modified>
</cp:coreProperties>
</file>