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644E-2"/>
          <c:y val="5.1042320237674792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7.1307726267352239E-2"/>
                  <c:y val="0.292765609625882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5314,8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1141399578573785E-2"/>
                  <c:y val="0.1620437122140735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601,2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487507723638E-2"/>
                  <c:y val="0.468115637919930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6878,4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599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835E-2"/>
                  <c:y val="0.266490765171504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3836.4</c:v>
                </c:pt>
                <c:pt idx="1">
                  <c:v>5262.8</c:v>
                </c:pt>
                <c:pt idx="2">
                  <c:v>5425.8</c:v>
                </c:pt>
                <c:pt idx="3">
                  <c:v>5107.5</c:v>
                </c:pt>
                <c:pt idx="4">
                  <c:v>6265.9</c:v>
                </c:pt>
              </c:numCache>
            </c:numRef>
          </c:val>
        </c:ser>
        <c:gapDepth val="0"/>
        <c:shape val="pyramid"/>
        <c:axId val="78226944"/>
        <c:axId val="78228480"/>
        <c:axId val="0"/>
      </c:bar3DChart>
      <c:catAx>
        <c:axId val="78226944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8228480"/>
        <c:crosses val="autoZero"/>
        <c:auto val="1"/>
        <c:lblAlgn val="ctr"/>
        <c:lblOffset val="100"/>
        <c:tickLblSkip val="1"/>
        <c:tickMarkSkip val="1"/>
      </c:catAx>
      <c:valAx>
        <c:axId val="78228480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8226944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29E-2"/>
          <c:h val="3.4952942887416204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Б</a:t>
            </a:r>
            <a:r>
              <a:rPr lang="x-none" b="1" smtClean="0"/>
              <a:t>юджет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201</a:t>
            </a:r>
            <a:r>
              <a:rPr lang="en-US" b="1" dirty="0" smtClean="0"/>
              <a:t>8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201</a:t>
            </a:r>
            <a:r>
              <a:rPr lang="en-US" b="1" dirty="0" smtClean="0"/>
              <a:t>9</a:t>
            </a:r>
            <a:r>
              <a:rPr lang="ru-RU" b="1" dirty="0" smtClean="0"/>
              <a:t>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20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9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633,6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 в сумме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8034,1 тыс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на 2020 год –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8183,7 тыс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Собственные доходы бюджета сельского поселения в 2018 году составляют 5 873,4 тыс. рублей, в 2019 и 2020 году 5 642,3 тыс. рублей и 5 778,7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3760,2 тыс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 в 2018 году,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2391,8 тыс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 в 2019 году и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2405,0 тыс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 в 2020 году.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2018-2020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9633,6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8034,1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8183,7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2018-2020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279764"/>
              </p:ext>
            </p:extLst>
          </p:nvPr>
        </p:nvGraphicFramePr>
        <p:xfrm>
          <a:off x="642910" y="1285859"/>
          <a:ext cx="8249570" cy="5136155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633,6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034,1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8183,7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5008,3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51,99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4963,9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5128,1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62,66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189,5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191,6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2,38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198,5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2,42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,9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501,3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1339,7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13,94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1035,8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12,89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1 061,6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12,97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2480,1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25,75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1728,1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21,54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1680,8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20,56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9390,1тыс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7788,5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2020 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7931,2тыс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2018-2020 годах составляют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243,5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2018 год ,на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год-245,6 тыс. руб.,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в 2020 году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252,5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что составляет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2,52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объема расходов в 2018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3,05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2019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3,08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2020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депутатов Отрадовского сельского поселения                                        «О бюджете Отрадовского сельского поселения Азовского района на 2018 год и плановый период 2019 и 2020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2018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16.09.2013 года № 61 «Об утверждении Методических рекомендаций по  разработке и реализации муниципальных программ Отрадовского сельского поселения» и распоряжением Администрации Отрадовского сельского поселения 05.09.2013 года № 47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5334</TotalTime>
  <Words>1217</Words>
  <Application>Microsoft Office PowerPoint</Application>
  <PresentationFormat>Экран (4:3)</PresentationFormat>
  <Paragraphs>343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308</cp:revision>
  <cp:lastPrinted>2014-05-13T11:35:02Z</cp:lastPrinted>
  <dcterms:created xsi:type="dcterms:W3CDTF">2014-05-12T16:47:43Z</dcterms:created>
  <dcterms:modified xsi:type="dcterms:W3CDTF">2018-02-20T08:24:27Z</dcterms:modified>
</cp:coreProperties>
</file>